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sldIdLst>
    <p:sldId id="278" r:id="rId3"/>
    <p:sldId id="279" r:id="rId4"/>
    <p:sldId id="280" r:id="rId5"/>
    <p:sldId id="277" r:id="rId6"/>
    <p:sldId id="275" r:id="rId7"/>
    <p:sldId id="276" r:id="rId8"/>
    <p:sldId id="271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39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4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55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97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8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250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67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574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539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124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05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5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77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893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91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9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6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9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87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4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1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15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74DA3-6573-4475-AA23-2CA7AE9C9E67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4A90D-1CD8-428A-A778-F2298D56B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8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2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76200" y="-76200"/>
            <a:ext cx="86106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rgbClr val="00B050"/>
                </a:solidFill>
              </a:rPr>
              <a:t>Me llamo ____________ Clase 701</a:t>
            </a:r>
            <a:br>
              <a:rPr lang="en-US" sz="3600" smtClean="0">
                <a:solidFill>
                  <a:srgbClr val="00B050"/>
                </a:solidFill>
              </a:rPr>
            </a:br>
            <a:r>
              <a:rPr lang="en-US" sz="3600" smtClean="0">
                <a:solidFill>
                  <a:srgbClr val="00B050"/>
                </a:solidFill>
              </a:rPr>
              <a:t>La fecha es el 17 de abril del 2018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0" y="1371600"/>
            <a:ext cx="9144000" cy="54864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FF0000"/>
                </a:solidFill>
              </a:rPr>
              <a:t>Proposito # 58: </a:t>
            </a:r>
            <a:r>
              <a:rPr lang="es-ES_tradnl" smtClean="0"/>
              <a:t>¿Como repasamos para el examen del Capitulo 5 de la próxima semana?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i="1" smtClean="0">
                <a:solidFill>
                  <a:srgbClr val="00B050"/>
                </a:solidFill>
              </a:rPr>
              <a:t>L.O: to review the topics covered in the sports unit.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FF0000"/>
                </a:solidFill>
              </a:rPr>
              <a:t>Actividad Inicial: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Los beisbolistas atrapan la pelota en 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Los calcetines pueden ser _________ o cortos.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béisbol y el basquetbol son dos 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_________ guarda la portería.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Un equipo ________ y otro equipo pierde.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jugador _______ un gol y marca un tanto.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______________ de basquetbol mete el balón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en  el ____________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54371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1295400"/>
            <a:ext cx="8991600" cy="5105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b="1" smtClean="0"/>
              <a:t>A. </a:t>
            </a:r>
            <a:r>
              <a:rPr lang="es-ES_tradnl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¿A ti _____ gust____ los deportes?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--Si, a mi _____ gust_____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A ti _____ gust____ la ensalada y comes mucha.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Pero a mi no ______ gust_____.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Me gust_______ los frijoles.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arte me interes_____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No me interes_____ las matemáticas.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-- ¿A ti ______ aburr____ tus clases?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--No, a mi _______ interes______ todas.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49665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685800"/>
            <a:ext cx="8991600" cy="6096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b="1" smtClean="0"/>
              <a:t>B.  </a:t>
            </a:r>
            <a:r>
              <a:rPr lang="es-ES_tradnl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Los jugadores ________ al campo (volver)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Nosotros _________ jugar pero….(querer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no _________. (poder)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Nuestro equipo no ___________. (perder)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¿Cuándo ___________ tú? (empezar)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Ustedes _________ bastante bien. (jugar)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Yo lo _________ mucho. (sentir)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¿_________ Ud. jugar béisbol o futbol? (preferir)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Después del partido, tú _________ bien. (dormir)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Vosotros _________ a formar un equipo. (comenzar)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Yo __________ la pelota pero no pasa por encima de la red. (devolver)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66621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TEXTBOOK</a:t>
            </a:r>
          </a:p>
          <a:p>
            <a:pPr lvl="1"/>
            <a:r>
              <a:rPr lang="es-ES_tradnl" dirty="0"/>
              <a:t>Leer LOS DEPORTES DE EQUIPO p.180</a:t>
            </a:r>
          </a:p>
          <a:p>
            <a:pPr lvl="1"/>
            <a:r>
              <a:rPr lang="es-ES_tradnl" dirty="0"/>
              <a:t>Copia y completa </a:t>
            </a:r>
            <a:r>
              <a:rPr lang="es-ES_tradnl" u="sng" dirty="0"/>
              <a:t>Ejercicio A-C</a:t>
            </a:r>
            <a:r>
              <a:rPr lang="es-ES_tradnl" dirty="0"/>
              <a:t> p. 181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NO </a:t>
            </a:r>
            <a:r>
              <a:rPr lang="en-US" smtClean="0"/>
              <a:t>LATER than NEXT TUESDAY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55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Lectura</a:t>
            </a:r>
            <a:r>
              <a:rPr lang="en-US" dirty="0" smtClean="0">
                <a:solidFill>
                  <a:srgbClr val="FF0000"/>
                </a:solidFill>
              </a:rPr>
              <a:t> Cultural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60960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/>
              <a:t>Leer LOS DEPORTES DE </a:t>
            </a:r>
            <a:r>
              <a:rPr lang="es-ES_tradnl" dirty="0" smtClean="0"/>
              <a:t>EQUIPO p.180</a:t>
            </a:r>
          </a:p>
          <a:p>
            <a:r>
              <a:rPr lang="es-ES_tradnl" dirty="0" smtClean="0"/>
              <a:t>Copia y completa </a:t>
            </a:r>
            <a:r>
              <a:rPr lang="es-ES_tradnl" u="sng" dirty="0" smtClean="0"/>
              <a:t>Ejercicio A-C</a:t>
            </a:r>
            <a:r>
              <a:rPr lang="es-ES_tradnl" dirty="0" smtClean="0"/>
              <a:t> p. 181</a:t>
            </a:r>
            <a:endParaRPr lang="es-ES_tradnl" dirty="0"/>
          </a:p>
          <a:p>
            <a:pPr marL="0" indent="0">
              <a:buNone/>
            </a:pPr>
            <a:r>
              <a:rPr lang="es-ES_tradnl" dirty="0"/>
              <a:t>A.</a:t>
            </a:r>
          </a:p>
          <a:p>
            <a:pPr marL="514350" indent="-514350">
              <a:buAutoNum type="arabicPeriod"/>
            </a:pPr>
            <a:r>
              <a:rPr lang="es-ES_tradnl" dirty="0"/>
              <a:t>En Latinoamérica el futbol tiene muchos aficionados. Es muy popular.</a:t>
            </a:r>
          </a:p>
          <a:p>
            <a:pPr marL="514350" indent="-514350">
              <a:buAutoNum type="arabicPeriod"/>
            </a:pPr>
            <a:r>
              <a:rPr lang="es-ES_tradnl" dirty="0"/>
              <a:t>Los jóvenes en los países hispanos solo juegan partidos organizados de futbol en la escuela.</a:t>
            </a:r>
          </a:p>
          <a:p>
            <a:pPr marL="514350" indent="-514350">
              <a:buAutoNum type="arabicPeriod"/>
            </a:pPr>
            <a:r>
              <a:rPr lang="es-ES_tradnl" dirty="0"/>
              <a:t>El futbol que juegan en España y Latinoamérica es el mismo futbol que jugamos en Estados Unidos.</a:t>
            </a:r>
          </a:p>
          <a:p>
            <a:pPr marL="514350" indent="-514350">
              <a:buAutoNum type="arabicPeriod"/>
            </a:pPr>
            <a:r>
              <a:rPr lang="es-ES_tradnl" dirty="0"/>
              <a:t>No hay equipos de futbol profesionales en Latinoamérica.</a:t>
            </a:r>
          </a:p>
          <a:p>
            <a:pPr marL="514350" indent="-514350">
              <a:buAutoNum type="arabicPeriod"/>
            </a:pPr>
            <a:r>
              <a:rPr lang="es-ES_tradnl" dirty="0"/>
              <a:t>El beisbol es muy popular en varios países latinoamericanos.</a:t>
            </a:r>
          </a:p>
        </p:txBody>
      </p:sp>
      <p:sp>
        <p:nvSpPr>
          <p:cNvPr id="4" name="Rectangle 73"/>
          <p:cNvSpPr>
            <a:spLocks noChangeArrowheads="1"/>
          </p:cNvSpPr>
          <p:nvPr/>
        </p:nvSpPr>
        <p:spPr bwMode="auto">
          <a:xfrm>
            <a:off x="4724400" y="2667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correcto</a:t>
            </a:r>
          </a:p>
        </p:txBody>
      </p:sp>
      <p:sp>
        <p:nvSpPr>
          <p:cNvPr id="5" name="Rectangle 73"/>
          <p:cNvSpPr>
            <a:spLocks noChangeArrowheads="1"/>
          </p:cNvSpPr>
          <p:nvPr/>
        </p:nvSpPr>
        <p:spPr bwMode="auto">
          <a:xfrm>
            <a:off x="7086600" y="35814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" name="Rectangle 73"/>
          <p:cNvSpPr>
            <a:spLocks noChangeArrowheads="1"/>
          </p:cNvSpPr>
          <p:nvPr/>
        </p:nvSpPr>
        <p:spPr bwMode="auto">
          <a:xfrm>
            <a:off x="7086600" y="4800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7" name="Rectangle 73"/>
          <p:cNvSpPr>
            <a:spLocks noChangeArrowheads="1"/>
          </p:cNvSpPr>
          <p:nvPr/>
        </p:nvSpPr>
        <p:spPr bwMode="auto">
          <a:xfrm>
            <a:off x="2590800" y="54102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8" name="Rectangle 73"/>
          <p:cNvSpPr>
            <a:spLocks noChangeArrowheads="1"/>
          </p:cNvSpPr>
          <p:nvPr/>
        </p:nvSpPr>
        <p:spPr bwMode="auto">
          <a:xfrm>
            <a:off x="3352800" y="6324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correcto</a:t>
            </a:r>
          </a:p>
        </p:txBody>
      </p:sp>
    </p:spTree>
    <p:extLst>
      <p:ext uri="{BB962C8B-B14F-4D97-AF65-F5344CB8AC3E}">
        <p14:creationId xmlns:p14="http://schemas.microsoft.com/office/powerpoint/2010/main" val="11758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/>
      <p:bldP spid="5" grpId="0" build="p"/>
      <p:bldP spid="5" grpId="1"/>
      <p:bldP spid="6" grpId="0" build="p"/>
      <p:bldP spid="6" grpId="1"/>
      <p:bldP spid="7" grpId="0" build="p"/>
      <p:bldP spid="7" grpId="1"/>
      <p:bldP spid="8" grpId="0" build="p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/>
              <a:t>B</a:t>
            </a:r>
          </a:p>
          <a:p>
            <a:pPr marL="514350" indent="-514350">
              <a:buAutoNum type="arabicPeriod"/>
            </a:pPr>
            <a:r>
              <a:rPr lang="es-ES_tradnl" dirty="0"/>
              <a:t>¿Dónde juegan futbol los </a:t>
            </a:r>
            <a:r>
              <a:rPr lang="es-ES_tradnl" dirty="0" err="1"/>
              <a:t>jovenes</a:t>
            </a:r>
            <a:r>
              <a:rPr lang="es-ES_tradnl" dirty="0"/>
              <a:t>?</a:t>
            </a:r>
          </a:p>
          <a:p>
            <a:pPr marL="514350" indent="-514350">
              <a:buAutoNum type="arabicPeriod"/>
            </a:pPr>
            <a:r>
              <a:rPr lang="es-ES_tradnl" dirty="0"/>
              <a:t>¿Dónde juegan los equipos profesionales?</a:t>
            </a:r>
          </a:p>
          <a:p>
            <a:pPr marL="514350" indent="-514350">
              <a:buAutoNum type="arabicPeriod"/>
            </a:pPr>
            <a:r>
              <a:rPr lang="es-ES_tradnl" dirty="0"/>
              <a:t>¿Cuál es el deporte numero uno en muchas partes?</a:t>
            </a:r>
          </a:p>
          <a:p>
            <a:pPr marL="514350" indent="-514350">
              <a:buAutoNum type="arabicPeriod"/>
            </a:pPr>
            <a:r>
              <a:rPr lang="es-ES_tradnl" dirty="0"/>
              <a:t>¿En que </a:t>
            </a:r>
            <a:r>
              <a:rPr lang="es-ES_tradnl" dirty="0" err="1"/>
              <a:t>paises</a:t>
            </a:r>
            <a:r>
              <a:rPr lang="es-ES_tradnl" dirty="0"/>
              <a:t> es el beisbol el deporte numero uno?</a:t>
            </a:r>
          </a:p>
          <a:p>
            <a:pPr marL="0" indent="0">
              <a:buNone/>
            </a:pPr>
            <a:r>
              <a:rPr lang="es-ES_tradnl" dirty="0"/>
              <a:t>C. </a:t>
            </a:r>
            <a:r>
              <a:rPr lang="es-ES_tradnl" u="sng" dirty="0"/>
              <a:t>¿Por qué es el pequeño pueblo de San Pedro de </a:t>
            </a:r>
            <a:r>
              <a:rPr lang="es-ES_tradnl" u="sng" dirty="0" err="1"/>
              <a:t>Marcois</a:t>
            </a:r>
            <a:r>
              <a:rPr lang="es-ES_tradnl" u="sng" dirty="0"/>
              <a:t> un pueblo importante y famoso?</a:t>
            </a:r>
            <a:endParaRPr lang="es-ES_tradnl" dirty="0"/>
          </a:p>
          <a:p>
            <a:pPr marL="0" indent="0">
              <a:buNone/>
            </a:pPr>
            <a:endParaRPr lang="es-ES_tradnl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685800"/>
            <a:ext cx="838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Los </a:t>
            </a:r>
            <a:r>
              <a:rPr lang="en-US" sz="2400" b="1" dirty="0" err="1">
                <a:solidFill>
                  <a:srgbClr val="0070C0"/>
                </a:solidFill>
              </a:rPr>
              <a:t>joven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juegan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futbol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parque</a:t>
            </a:r>
            <a:r>
              <a:rPr lang="en-US" sz="2400" b="1" dirty="0">
                <a:solidFill>
                  <a:srgbClr val="0070C0"/>
                </a:solidFill>
              </a:rPr>
              <a:t>,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la </a:t>
            </a:r>
            <a:r>
              <a:rPr lang="en-US" sz="2400" b="1" dirty="0" err="1">
                <a:solidFill>
                  <a:srgbClr val="0070C0"/>
                </a:solidFill>
              </a:rPr>
              <a:t>calle</a:t>
            </a:r>
            <a:r>
              <a:rPr lang="en-US" sz="2400" b="1" dirty="0">
                <a:solidFill>
                  <a:srgbClr val="0070C0"/>
                </a:solidFill>
              </a:rPr>
              <a:t> o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el patio de la </a:t>
            </a:r>
            <a:r>
              <a:rPr lang="en-US" sz="2400" b="1" dirty="0" err="1">
                <a:solidFill>
                  <a:srgbClr val="0070C0"/>
                </a:solidFill>
              </a:rPr>
              <a:t>escuela</a:t>
            </a:r>
            <a:r>
              <a:rPr lang="en-US" sz="2400" b="1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504890"/>
            <a:ext cx="8382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Los </a:t>
            </a:r>
            <a:r>
              <a:rPr lang="en-US" sz="2400" b="1" dirty="0" err="1">
                <a:solidFill>
                  <a:srgbClr val="0070C0"/>
                </a:solidFill>
              </a:rPr>
              <a:t>equipos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profesionales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juegan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el </a:t>
            </a:r>
            <a:r>
              <a:rPr lang="en-US" sz="2400" b="1" dirty="0" err="1">
                <a:solidFill>
                  <a:srgbClr val="0070C0"/>
                </a:solidFill>
              </a:rPr>
              <a:t>estadio</a:t>
            </a:r>
            <a:r>
              <a:rPr lang="en-US" sz="2400" b="1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2057400"/>
            <a:ext cx="838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El </a:t>
            </a:r>
            <a:r>
              <a:rPr lang="en-US" sz="2400" b="1" dirty="0" err="1">
                <a:solidFill>
                  <a:srgbClr val="0070C0"/>
                </a:solidFill>
              </a:rPr>
              <a:t>futbol</a:t>
            </a:r>
            <a:r>
              <a:rPr lang="en-US" sz="2400" b="1" dirty="0">
                <a:solidFill>
                  <a:srgbClr val="0070C0"/>
                </a:solidFill>
              </a:rPr>
              <a:t> es el </a:t>
            </a:r>
            <a:r>
              <a:rPr lang="en-US" sz="2400" b="1" dirty="0" err="1">
                <a:solidFill>
                  <a:srgbClr val="0070C0"/>
                </a:solidFill>
              </a:rPr>
              <a:t>deporte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numero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uno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muchas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partes</a:t>
            </a:r>
            <a:r>
              <a:rPr lang="en-US" sz="2400" b="1" dirty="0">
                <a:solidFill>
                  <a:srgbClr val="0070C0"/>
                </a:solidFill>
              </a:rPr>
              <a:t> de </a:t>
            </a:r>
            <a:r>
              <a:rPr lang="en-US" sz="2400" b="1" dirty="0" err="1">
                <a:solidFill>
                  <a:srgbClr val="0070C0"/>
                </a:solidFill>
              </a:rPr>
              <a:t>Latinoamerica</a:t>
            </a:r>
            <a:r>
              <a:rPr lang="en-US" sz="2400" b="1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3119735"/>
            <a:ext cx="838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El </a:t>
            </a:r>
            <a:r>
              <a:rPr lang="en-US" sz="2400" b="1" dirty="0" err="1">
                <a:solidFill>
                  <a:srgbClr val="0070C0"/>
                </a:solidFill>
              </a:rPr>
              <a:t>beisbol</a:t>
            </a:r>
            <a:r>
              <a:rPr lang="en-US" sz="2400" b="1" dirty="0">
                <a:solidFill>
                  <a:srgbClr val="0070C0"/>
                </a:solidFill>
              </a:rPr>
              <a:t> es el </a:t>
            </a:r>
            <a:r>
              <a:rPr lang="en-US" sz="2400" b="1" dirty="0" err="1">
                <a:solidFill>
                  <a:srgbClr val="0070C0"/>
                </a:solidFill>
              </a:rPr>
              <a:t>deporte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numero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uno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en</a:t>
            </a:r>
            <a:r>
              <a:rPr lang="en-US" sz="2400" b="1" dirty="0">
                <a:solidFill>
                  <a:srgbClr val="0070C0"/>
                </a:solidFill>
              </a:rPr>
              <a:t> Puerto Rico, Cuba, la </a:t>
            </a:r>
            <a:r>
              <a:rPr lang="en-US" sz="2400" b="1" dirty="0" err="1">
                <a:solidFill>
                  <a:srgbClr val="0070C0"/>
                </a:solidFill>
              </a:rPr>
              <a:t>Republica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Dominicana</a:t>
            </a:r>
            <a:r>
              <a:rPr lang="en-US" sz="2400" b="1" dirty="0">
                <a:solidFill>
                  <a:srgbClr val="0070C0"/>
                </a:solidFill>
              </a:rPr>
              <a:t>, Venezuela, Panama y Nicaragua.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5253335"/>
            <a:ext cx="8382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San Pedro de </a:t>
            </a:r>
            <a:r>
              <a:rPr lang="en-US" sz="2400" b="1" dirty="0" err="1">
                <a:solidFill>
                  <a:srgbClr val="0070C0"/>
                </a:solidFill>
              </a:rPr>
              <a:t>Macoris</a:t>
            </a:r>
            <a:r>
              <a:rPr lang="en-US" sz="2400" b="1" dirty="0">
                <a:solidFill>
                  <a:srgbClr val="0070C0"/>
                </a:solidFill>
              </a:rPr>
              <a:t> produce mas </a:t>
            </a:r>
            <a:r>
              <a:rPr lang="en-US" sz="2400" b="1" dirty="0" err="1">
                <a:solidFill>
                  <a:srgbClr val="0070C0"/>
                </a:solidFill>
              </a:rPr>
              <a:t>beisbolistas</a:t>
            </a:r>
            <a:r>
              <a:rPr lang="en-US" sz="2400" b="1" dirty="0">
                <a:solidFill>
                  <a:srgbClr val="0070C0"/>
                </a:solidFill>
              </a:rPr>
              <a:t> de </a:t>
            </a:r>
            <a:r>
              <a:rPr lang="en-US" sz="2400" b="1" dirty="0" err="1">
                <a:solidFill>
                  <a:srgbClr val="0070C0"/>
                </a:solidFill>
              </a:rPr>
              <a:t>las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Grandes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Ligas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que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cualquier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otro</a:t>
            </a:r>
            <a:r>
              <a:rPr lang="en-US" sz="2400" b="1" dirty="0">
                <a:solidFill>
                  <a:srgbClr val="0070C0"/>
                </a:solidFill>
              </a:rPr>
              <a:t> pueblo.</a:t>
            </a:r>
          </a:p>
        </p:txBody>
      </p:sp>
    </p:spTree>
    <p:extLst>
      <p:ext uri="{BB962C8B-B14F-4D97-AF65-F5344CB8AC3E}">
        <p14:creationId xmlns:p14="http://schemas.microsoft.com/office/powerpoint/2010/main" val="314693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58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TEXTO:</a:t>
            </a:r>
          </a:p>
          <a:p>
            <a:pPr lvl="1"/>
            <a:r>
              <a:rPr lang="en-US" dirty="0"/>
              <a:t>Read ROBERTO CLEMENTE p. 182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Comprendes</a:t>
            </a:r>
            <a:r>
              <a:rPr lang="en-US" dirty="0"/>
              <a:t> p. 183</a:t>
            </a:r>
          </a:p>
          <a:p>
            <a:r>
              <a:rPr lang="en-US" dirty="0"/>
              <a:t>STUDY for EXAMEN: </a:t>
            </a:r>
            <a:r>
              <a:rPr lang="en-US" dirty="0" err="1"/>
              <a:t>Capitulo</a:t>
            </a:r>
            <a:r>
              <a:rPr lang="en-US" dirty="0"/>
              <a:t> 5 ON </a:t>
            </a:r>
            <a:r>
              <a:rPr lang="en-US" dirty="0" smtClean="0"/>
              <a:t>Monday, May 1st!</a:t>
            </a:r>
            <a:endParaRPr lang="en-US" dirty="0"/>
          </a:p>
          <a:p>
            <a:pPr lvl="1"/>
            <a:r>
              <a:rPr lang="en-US" dirty="0"/>
              <a:t>Sport vocabulary</a:t>
            </a:r>
          </a:p>
          <a:p>
            <a:pPr lvl="1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ie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Oue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Uue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Gustar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Interesar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Aburrir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Roberto Clemente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1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A. </a:t>
            </a:r>
            <a:r>
              <a:rPr lang="en-US" dirty="0" err="1"/>
              <a:t>Identifica</a:t>
            </a:r>
            <a:r>
              <a:rPr lang="en-US" dirty="0"/>
              <a:t> el </a:t>
            </a:r>
            <a:r>
              <a:rPr lang="en-US" dirty="0" err="1"/>
              <a:t>deporte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Corren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base a </a:t>
            </a:r>
            <a:r>
              <a:rPr lang="en-US" dirty="0" err="1"/>
              <a:t>otra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Tienen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driblar</a:t>
            </a:r>
            <a:r>
              <a:rPr lang="en-US" dirty="0"/>
              <a:t> el </a:t>
            </a:r>
            <a:r>
              <a:rPr lang="en-US" dirty="0" err="1"/>
              <a:t>balon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La </a:t>
            </a:r>
            <a:r>
              <a:rPr lang="en-US" dirty="0" err="1"/>
              <a:t>pelota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pasar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encima</a:t>
            </a:r>
            <a:r>
              <a:rPr lang="en-US" dirty="0"/>
              <a:t> de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balon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entrar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porteria</a:t>
            </a:r>
            <a:r>
              <a:rPr lang="en-US" dirty="0"/>
              <a:t>.</a:t>
            </a:r>
          </a:p>
        </p:txBody>
      </p:sp>
      <p:sp>
        <p:nvSpPr>
          <p:cNvPr id="4" name="Rectangle 73"/>
          <p:cNvSpPr>
            <a:spLocks noChangeArrowheads="1"/>
          </p:cNvSpPr>
          <p:nvPr/>
        </p:nvSpPr>
        <p:spPr bwMode="auto">
          <a:xfrm>
            <a:off x="5562600" y="2133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err="1">
                <a:solidFill>
                  <a:srgbClr val="0000FF"/>
                </a:solidFill>
              </a:rPr>
              <a:t>beisbol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5" name="Rectangle 73"/>
          <p:cNvSpPr>
            <a:spLocks noChangeArrowheads="1"/>
          </p:cNvSpPr>
          <p:nvPr/>
        </p:nvSpPr>
        <p:spPr bwMode="auto">
          <a:xfrm>
            <a:off x="5638800" y="28194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basquetbol</a:t>
            </a:r>
          </a:p>
        </p:txBody>
      </p:sp>
      <p:sp>
        <p:nvSpPr>
          <p:cNvPr id="6" name="Rectangle 73"/>
          <p:cNvSpPr>
            <a:spLocks noChangeArrowheads="1"/>
          </p:cNvSpPr>
          <p:nvPr/>
        </p:nvSpPr>
        <p:spPr bwMode="auto">
          <a:xfrm>
            <a:off x="1447800" y="38862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tenis</a:t>
            </a:r>
          </a:p>
        </p:txBody>
      </p:sp>
      <p:sp>
        <p:nvSpPr>
          <p:cNvPr id="7" name="Rectangle 73"/>
          <p:cNvSpPr>
            <a:spLocks noChangeArrowheads="1"/>
          </p:cNvSpPr>
          <p:nvPr/>
        </p:nvSpPr>
        <p:spPr bwMode="auto">
          <a:xfrm>
            <a:off x="5715000" y="4953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futbol</a:t>
            </a:r>
          </a:p>
        </p:txBody>
      </p:sp>
    </p:spTree>
    <p:extLst>
      <p:ext uri="{BB962C8B-B14F-4D97-AF65-F5344CB8AC3E}">
        <p14:creationId xmlns:p14="http://schemas.microsoft.com/office/powerpoint/2010/main" val="40772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/>
      <p:bldP spid="5" grpId="0" build="p"/>
      <p:bldP spid="5" grpId="1"/>
      <p:bldP spid="6" grpId="0" build="p"/>
      <p:bldP spid="6" grpId="1"/>
      <p:bldP spid="7" grpId="0" build="p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B.  </a:t>
            </a:r>
            <a:r>
              <a:rPr lang="en-US" dirty="0" err="1"/>
              <a:t>Identifica</a:t>
            </a:r>
            <a:endParaRPr lang="en-US" dirty="0"/>
          </a:p>
        </p:txBody>
      </p:sp>
      <p:pic>
        <p:nvPicPr>
          <p:cNvPr id="1026" name="Picture 2" descr="http://www.coachbones.com/wp-content/uploads/2010/01/Glov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1996129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990600" y="1981200"/>
            <a:ext cx="1066800" cy="609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67000" y="2590800"/>
            <a:ext cx="0" cy="990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powerplaymusicsports.files.wordpress.com/2014/09/1061baseball_b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09600"/>
            <a:ext cx="5090866" cy="243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OjCDshf0sSqbIE99je1DkYqzHU4hjQPv1FYkkxMKFmeQRwGb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38596"/>
            <a:ext cx="2615254" cy="266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73"/>
          <p:cNvSpPr>
            <a:spLocks noChangeArrowheads="1"/>
          </p:cNvSpPr>
          <p:nvPr/>
        </p:nvSpPr>
        <p:spPr bwMode="auto">
          <a:xfrm>
            <a:off x="-609600" y="23622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</a:t>
            </a:r>
          </a:p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Pelota</a:t>
            </a:r>
          </a:p>
        </p:txBody>
      </p:sp>
      <p:sp>
        <p:nvSpPr>
          <p:cNvPr id="12" name="Rectangle 73"/>
          <p:cNvSpPr>
            <a:spLocks noChangeArrowheads="1"/>
          </p:cNvSpPr>
          <p:nvPr/>
        </p:nvSpPr>
        <p:spPr bwMode="auto">
          <a:xfrm>
            <a:off x="1524000" y="3528996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guante</a:t>
            </a: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auto">
          <a:xfrm>
            <a:off x="5410200" y="2286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bate</a:t>
            </a:r>
          </a:p>
        </p:txBody>
      </p:sp>
      <p:sp>
        <p:nvSpPr>
          <p:cNvPr id="15" name="Rectangle 73"/>
          <p:cNvSpPr>
            <a:spLocks noChangeArrowheads="1"/>
          </p:cNvSpPr>
          <p:nvPr/>
        </p:nvSpPr>
        <p:spPr bwMode="auto">
          <a:xfrm>
            <a:off x="2286000" y="5334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cesto</a:t>
            </a:r>
          </a:p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canasta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24474"/>
            <a:ext cx="3581400" cy="217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73"/>
          <p:cNvSpPr>
            <a:spLocks noChangeArrowheads="1"/>
          </p:cNvSpPr>
          <p:nvPr/>
        </p:nvSpPr>
        <p:spPr bwMode="auto">
          <a:xfrm>
            <a:off x="5715000" y="5181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raqueta</a:t>
            </a:r>
          </a:p>
        </p:txBody>
      </p:sp>
    </p:spTree>
    <p:extLst>
      <p:ext uri="{BB962C8B-B14F-4D97-AF65-F5344CB8AC3E}">
        <p14:creationId xmlns:p14="http://schemas.microsoft.com/office/powerpoint/2010/main" val="253398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1" grpId="1"/>
      <p:bldP spid="12" grpId="0" build="p"/>
      <p:bldP spid="12" grpId="1"/>
      <p:bldP spid="13" grpId="0" build="p"/>
      <p:bldP spid="13" grpId="1"/>
      <p:bldP spid="15" grpId="0" build="p"/>
      <p:bldP spid="15" grpId="1"/>
      <p:bldP spid="17" grpId="0" build="p"/>
      <p:bldP spid="17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1829</TotalTime>
  <Words>656</Words>
  <Application>Microsoft Office PowerPoint</Application>
  <PresentationFormat>On-screen Show (4:3)</PresentationFormat>
  <Paragraphs>97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1_Office Theme</vt:lpstr>
      <vt:lpstr>PowerPoint Presentation</vt:lpstr>
      <vt:lpstr>PowerPoint Presentation</vt:lpstr>
      <vt:lpstr>PowerPoint Presentation</vt:lpstr>
      <vt:lpstr>Tarea # 58</vt:lpstr>
      <vt:lpstr>Lectura Cultural</vt:lpstr>
      <vt:lpstr>PowerPoint Presentation</vt:lpstr>
      <vt:lpstr>Tarea # 58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es el 3 de diciembre del 2014</dc:title>
  <dc:creator>Helen Zumaeta</dc:creator>
  <cp:lastModifiedBy>Helen Zumaeta</cp:lastModifiedBy>
  <cp:revision>27</cp:revision>
  <dcterms:created xsi:type="dcterms:W3CDTF">2014-12-03T18:01:41Z</dcterms:created>
  <dcterms:modified xsi:type="dcterms:W3CDTF">2018-04-17T14:37:12Z</dcterms:modified>
</cp:coreProperties>
</file>